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2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6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3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2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6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7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6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0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8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1F5A-F0C8-4D1A-865F-5DCEA24AF12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111B-7F29-4F44-B940-2DD9C3F2B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7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FIvXVMbII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Minerals – Chemistry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Minerals are made up of different chemical elements bound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 is a substance that can not be made into simpler form by ordinary chemical means</a:t>
            </a:r>
          </a:p>
          <a:p>
            <a:r>
              <a:rPr lang="en-US" dirty="0" smtClean="0"/>
              <a:t>The smallest unit is an atom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3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 have a positive charge and are located in the nucleus</a:t>
            </a:r>
          </a:p>
          <a:p>
            <a:r>
              <a:rPr lang="en-US" dirty="0" smtClean="0"/>
              <a:t>Neutrons have no charge and are located in the nucleus</a:t>
            </a:r>
          </a:p>
          <a:p>
            <a:r>
              <a:rPr lang="en-US" dirty="0" smtClean="0"/>
              <a:t>Electrons are negatively charged and are located outside of 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69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protons plus neutrons gives the atom its atomic mass</a:t>
            </a:r>
          </a:p>
          <a:p>
            <a:r>
              <a:rPr lang="en-US" dirty="0" smtClean="0"/>
              <a:t>All atoms of a given element have the same number of protons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4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of an element with differing numbers of neutrons are know as isotopes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4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atom gains or loses electrons, it is known as an ion</a:t>
            </a:r>
          </a:p>
          <a:p>
            <a:r>
              <a:rPr lang="en-US" dirty="0" smtClean="0"/>
              <a:t>Atoms gain and lose electrons in order to have a full outermost valence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0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atoms bond, they form compounds</a:t>
            </a:r>
          </a:p>
          <a:p>
            <a:r>
              <a:rPr lang="en-US" dirty="0" smtClean="0"/>
              <a:t>The smallest unit of a compound is a 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7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Bonds: Electrons are transferred between atoms.  Metals give up electrons to non-metals </a:t>
            </a:r>
          </a:p>
          <a:p>
            <a:r>
              <a:rPr lang="en-US" dirty="0" smtClean="0"/>
              <a:t>Covalent bond: An atom shares one or more electrons with another atom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7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Minerals – Chemistry Review</vt:lpstr>
      <vt:lpstr>PowerPoint Presentation</vt:lpstr>
      <vt:lpstr>Elements</vt:lpstr>
      <vt:lpstr>The Atom</vt:lpstr>
      <vt:lpstr>PowerPoint Presentation</vt:lpstr>
      <vt:lpstr>Isotopes</vt:lpstr>
      <vt:lpstr>Ions</vt:lpstr>
      <vt:lpstr>Molecules</vt:lpstr>
      <vt:lpstr>Chemical Bonding</vt:lpstr>
    </vt:vector>
  </TitlesOfParts>
  <Company>Greater Victoria School District 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– Chemistry Review</dc:title>
  <dc:creator>Billings, Danielle</dc:creator>
  <cp:lastModifiedBy>Billings, Danielle</cp:lastModifiedBy>
  <cp:revision>2</cp:revision>
  <dcterms:created xsi:type="dcterms:W3CDTF">2015-10-06T17:39:04Z</dcterms:created>
  <dcterms:modified xsi:type="dcterms:W3CDTF">2015-10-06T21:21:36Z</dcterms:modified>
</cp:coreProperties>
</file>